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54875" cy="10383838"/>
  <p:notesSz cx="6797675" cy="9926638"/>
  <p:defaultTextStyle>
    <a:defPPr>
      <a:defRPr lang="de-DE"/>
    </a:defPPr>
    <a:lvl1pPr marL="0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1020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2040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3060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4080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5101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6121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7141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8161" algn="l" defTabSz="96204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2434" y="360"/>
      </p:cViewPr>
      <p:guideLst>
        <p:guide orient="horz" pos="3270"/>
        <p:guide pos="2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4116" y="3225723"/>
            <a:ext cx="6166644" cy="222579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88231" y="5884175"/>
            <a:ext cx="5078413" cy="26536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1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7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8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09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022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59784" y="415837"/>
            <a:ext cx="1632347" cy="8859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2744" y="415837"/>
            <a:ext cx="4776126" cy="8859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58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61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085" y="6672577"/>
            <a:ext cx="6166644" cy="206234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73085" y="4401115"/>
            <a:ext cx="6166644" cy="2271463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0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30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40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51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6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671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481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35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2744" y="2422898"/>
            <a:ext cx="3204236" cy="68528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87895" y="2422898"/>
            <a:ext cx="3204236" cy="685285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60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2744" y="2324346"/>
            <a:ext cx="3205496" cy="96867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020" indent="0">
              <a:buNone/>
              <a:defRPr sz="2100" b="1"/>
            </a:lvl2pPr>
            <a:lvl3pPr marL="962040" indent="0">
              <a:buNone/>
              <a:defRPr sz="1900" b="1"/>
            </a:lvl3pPr>
            <a:lvl4pPr marL="1443060" indent="0">
              <a:buNone/>
              <a:defRPr sz="1700" b="1"/>
            </a:lvl4pPr>
            <a:lvl5pPr marL="1924080" indent="0">
              <a:buNone/>
              <a:defRPr sz="1700" b="1"/>
            </a:lvl5pPr>
            <a:lvl6pPr marL="2405101" indent="0">
              <a:buNone/>
              <a:defRPr sz="1700" b="1"/>
            </a:lvl6pPr>
            <a:lvl7pPr marL="2886121" indent="0">
              <a:buNone/>
              <a:defRPr sz="1700" b="1"/>
            </a:lvl7pPr>
            <a:lvl8pPr marL="3367141" indent="0">
              <a:buNone/>
              <a:defRPr sz="1700" b="1"/>
            </a:lvl8pPr>
            <a:lvl9pPr marL="3848161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2744" y="3293023"/>
            <a:ext cx="3205496" cy="59827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685378" y="2324346"/>
            <a:ext cx="3206755" cy="96867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020" indent="0">
              <a:buNone/>
              <a:defRPr sz="2100" b="1"/>
            </a:lvl2pPr>
            <a:lvl3pPr marL="962040" indent="0">
              <a:buNone/>
              <a:defRPr sz="1900" b="1"/>
            </a:lvl3pPr>
            <a:lvl4pPr marL="1443060" indent="0">
              <a:buNone/>
              <a:defRPr sz="1700" b="1"/>
            </a:lvl4pPr>
            <a:lvl5pPr marL="1924080" indent="0">
              <a:buNone/>
              <a:defRPr sz="1700" b="1"/>
            </a:lvl5pPr>
            <a:lvl6pPr marL="2405101" indent="0">
              <a:buNone/>
              <a:defRPr sz="1700" b="1"/>
            </a:lvl6pPr>
            <a:lvl7pPr marL="2886121" indent="0">
              <a:buNone/>
              <a:defRPr sz="1700" b="1"/>
            </a:lvl7pPr>
            <a:lvl8pPr marL="3367141" indent="0">
              <a:buNone/>
              <a:defRPr sz="1700" b="1"/>
            </a:lvl8pPr>
            <a:lvl9pPr marL="3848161" indent="0">
              <a:buNone/>
              <a:defRPr sz="17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685378" y="3293023"/>
            <a:ext cx="3206755" cy="598272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34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53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50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2745" y="413432"/>
            <a:ext cx="2386804" cy="175948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36456" y="413431"/>
            <a:ext cx="4055677" cy="886231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62745" y="2172915"/>
            <a:ext cx="2386804" cy="7102835"/>
          </a:xfrm>
        </p:spPr>
        <p:txBody>
          <a:bodyPr/>
          <a:lstStyle>
            <a:lvl1pPr marL="0" indent="0">
              <a:buNone/>
              <a:defRPr sz="1500"/>
            </a:lvl1pPr>
            <a:lvl2pPr marL="481020" indent="0">
              <a:buNone/>
              <a:defRPr sz="1300"/>
            </a:lvl2pPr>
            <a:lvl3pPr marL="962040" indent="0">
              <a:buNone/>
              <a:defRPr sz="1100"/>
            </a:lvl3pPr>
            <a:lvl4pPr marL="1443060" indent="0">
              <a:buNone/>
              <a:defRPr sz="900"/>
            </a:lvl4pPr>
            <a:lvl5pPr marL="1924080" indent="0">
              <a:buNone/>
              <a:defRPr sz="900"/>
            </a:lvl5pPr>
            <a:lvl6pPr marL="2405101" indent="0">
              <a:buNone/>
              <a:defRPr sz="900"/>
            </a:lvl6pPr>
            <a:lvl7pPr marL="2886121" indent="0">
              <a:buNone/>
              <a:defRPr sz="900"/>
            </a:lvl7pPr>
            <a:lvl8pPr marL="3367141" indent="0">
              <a:buNone/>
              <a:defRPr sz="900"/>
            </a:lvl8pPr>
            <a:lvl9pPr marL="3848161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40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2006" y="7268688"/>
            <a:ext cx="4352925" cy="85811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22006" y="927815"/>
            <a:ext cx="4352925" cy="6230303"/>
          </a:xfrm>
        </p:spPr>
        <p:txBody>
          <a:bodyPr/>
          <a:lstStyle>
            <a:lvl1pPr marL="0" indent="0">
              <a:buNone/>
              <a:defRPr sz="3400"/>
            </a:lvl1pPr>
            <a:lvl2pPr marL="481020" indent="0">
              <a:buNone/>
              <a:defRPr sz="2900"/>
            </a:lvl2pPr>
            <a:lvl3pPr marL="962040" indent="0">
              <a:buNone/>
              <a:defRPr sz="2500"/>
            </a:lvl3pPr>
            <a:lvl4pPr marL="1443060" indent="0">
              <a:buNone/>
              <a:defRPr sz="2100"/>
            </a:lvl4pPr>
            <a:lvl5pPr marL="1924080" indent="0">
              <a:buNone/>
              <a:defRPr sz="2100"/>
            </a:lvl5pPr>
            <a:lvl6pPr marL="2405101" indent="0">
              <a:buNone/>
              <a:defRPr sz="2100"/>
            </a:lvl6pPr>
            <a:lvl7pPr marL="2886121" indent="0">
              <a:buNone/>
              <a:defRPr sz="2100"/>
            </a:lvl7pPr>
            <a:lvl8pPr marL="3367141" indent="0">
              <a:buNone/>
              <a:defRPr sz="2100"/>
            </a:lvl8pPr>
            <a:lvl9pPr marL="3848161" indent="0">
              <a:buNone/>
              <a:defRPr sz="2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22006" y="8126797"/>
            <a:ext cx="4352925" cy="1218658"/>
          </a:xfrm>
        </p:spPr>
        <p:txBody>
          <a:bodyPr/>
          <a:lstStyle>
            <a:lvl1pPr marL="0" indent="0">
              <a:buNone/>
              <a:defRPr sz="1500"/>
            </a:lvl1pPr>
            <a:lvl2pPr marL="481020" indent="0">
              <a:buNone/>
              <a:defRPr sz="1300"/>
            </a:lvl2pPr>
            <a:lvl3pPr marL="962040" indent="0">
              <a:buNone/>
              <a:defRPr sz="1100"/>
            </a:lvl3pPr>
            <a:lvl4pPr marL="1443060" indent="0">
              <a:buNone/>
              <a:defRPr sz="900"/>
            </a:lvl4pPr>
            <a:lvl5pPr marL="1924080" indent="0">
              <a:buNone/>
              <a:defRPr sz="900"/>
            </a:lvl5pPr>
            <a:lvl6pPr marL="2405101" indent="0">
              <a:buNone/>
              <a:defRPr sz="900"/>
            </a:lvl6pPr>
            <a:lvl7pPr marL="2886121" indent="0">
              <a:buNone/>
              <a:defRPr sz="900"/>
            </a:lvl7pPr>
            <a:lvl8pPr marL="3367141" indent="0">
              <a:buNone/>
              <a:defRPr sz="900"/>
            </a:lvl8pPr>
            <a:lvl9pPr marL="3848161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84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62744" y="415834"/>
            <a:ext cx="6529388" cy="1730640"/>
          </a:xfrm>
          <a:prstGeom prst="rect">
            <a:avLst/>
          </a:prstGeom>
        </p:spPr>
        <p:txBody>
          <a:bodyPr vert="horz" lIns="96204" tIns="48102" rIns="96204" bIns="4810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2744" y="2422898"/>
            <a:ext cx="6529388" cy="6852853"/>
          </a:xfrm>
          <a:prstGeom prst="rect">
            <a:avLst/>
          </a:prstGeom>
        </p:spPr>
        <p:txBody>
          <a:bodyPr vert="horz" lIns="96204" tIns="48102" rIns="96204" bIns="48102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62744" y="9624281"/>
            <a:ext cx="1692804" cy="552842"/>
          </a:xfrm>
          <a:prstGeom prst="rect">
            <a:avLst/>
          </a:prstGeom>
        </p:spPr>
        <p:txBody>
          <a:bodyPr vert="horz" lIns="96204" tIns="48102" rIns="96204" bIns="481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EB6A-F241-49E8-A08A-A89502C24641}" type="datetimeFigureOut">
              <a:rPr lang="de-DE" smtClean="0"/>
              <a:t>05.12.2018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478749" y="9624281"/>
            <a:ext cx="2297377" cy="552842"/>
          </a:xfrm>
          <a:prstGeom prst="rect">
            <a:avLst/>
          </a:prstGeom>
        </p:spPr>
        <p:txBody>
          <a:bodyPr vert="horz" lIns="96204" tIns="48102" rIns="96204" bIns="481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199327" y="9624281"/>
            <a:ext cx="1692804" cy="552842"/>
          </a:xfrm>
          <a:prstGeom prst="rect">
            <a:avLst/>
          </a:prstGeom>
        </p:spPr>
        <p:txBody>
          <a:bodyPr vert="horz" lIns="96204" tIns="48102" rIns="96204" bIns="481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CAD6-2DA7-4D1C-ACD6-37AADA2BA9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43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04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765" indent="-360765" algn="l" defTabSz="962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1658" indent="-300638" algn="l" defTabSz="962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550" indent="-240510" algn="l" defTabSz="962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570" indent="-240510" algn="l" defTabSz="962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4591" indent="-240510" algn="l" defTabSz="962040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5611" indent="-240510" algn="l" defTabSz="962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631" indent="-240510" algn="l" defTabSz="962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7651" indent="-240510" algn="l" defTabSz="962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8671" indent="-240510" algn="l" defTabSz="962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020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040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060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080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101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121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141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161" algn="l" defTabSz="96204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66022"/>
            <a:ext cx="195421" cy="387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204" tIns="48102" rIns="96204" bIns="48102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25" name="Picture 1" descr="Heitmann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274" y="7344"/>
            <a:ext cx="1391243" cy="10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7194" y="910439"/>
            <a:ext cx="6920487" cy="106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204" tIns="48102" rIns="96204" bIns="48102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  <a:tab pos="3240088" algn="ct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150000"/>
              </a:lnSpc>
              <a:tabLst>
                <a:tab pos="1002125" algn="l"/>
                <a:tab pos="3408897" algn="ctr"/>
              </a:tabLst>
            </a:pPr>
            <a:r>
              <a:rPr lang="de-DE" altLang="de-DE" sz="2000" b="1" dirty="0">
                <a:solidFill>
                  <a:srgbClr val="4D4D4D"/>
                </a:solidFill>
                <a:latin typeface="Book Antiqua" pitchFamily="18" charset="0"/>
                <a:ea typeface="Times New Roman" pitchFamily="18" charset="0"/>
              </a:rPr>
              <a:t>www.heitmann-immo.de     •      </a:t>
            </a:r>
            <a:r>
              <a:rPr lang="de-DE" altLang="de-DE" sz="2000" b="1" dirty="0" smtClean="0">
                <a:solidFill>
                  <a:srgbClr val="4D4D4D"/>
                </a:solidFill>
                <a:latin typeface="Book Antiqua" pitchFamily="18" charset="0"/>
                <a:ea typeface="Times New Roman" pitchFamily="18" charset="0"/>
              </a:rPr>
              <a:t>info@heitmann-immo.de</a:t>
            </a:r>
            <a:r>
              <a:rPr lang="de-DE" altLang="de-DE" sz="2000" b="1" dirty="0">
                <a:solidFill>
                  <a:srgbClr val="4D4D4D"/>
                </a:solidFill>
                <a:latin typeface="Book Antiqua" pitchFamily="18" charset="0"/>
                <a:ea typeface="Times New Roman" pitchFamily="18" charset="0"/>
              </a:rPr>
              <a:t/>
            </a:r>
            <a:br>
              <a:rPr lang="de-DE" altLang="de-DE" sz="2000" b="1" dirty="0">
                <a:solidFill>
                  <a:srgbClr val="4D4D4D"/>
                </a:solidFill>
                <a:latin typeface="Book Antiqua" pitchFamily="18" charset="0"/>
                <a:ea typeface="Times New Roman" pitchFamily="18" charset="0"/>
              </a:rPr>
            </a:br>
            <a:r>
              <a:rPr lang="de-DE" altLang="de-DE" sz="2200" b="1" dirty="0" smtClean="0">
                <a:solidFill>
                  <a:srgbClr val="4D4D4D"/>
                </a:solidFill>
                <a:latin typeface="Book Antiqua" pitchFamily="18" charset="0"/>
                <a:ea typeface="Times New Roman" pitchFamily="18" charset="0"/>
              </a:rPr>
              <a:t>Telefon </a:t>
            </a:r>
            <a:r>
              <a:rPr lang="de-DE" altLang="de-DE" sz="2200" b="1" dirty="0">
                <a:solidFill>
                  <a:srgbClr val="4D4D4D"/>
                </a:solidFill>
                <a:latin typeface="Book Antiqua" pitchFamily="18" charset="0"/>
                <a:ea typeface="Times New Roman" pitchFamily="18" charset="0"/>
              </a:rPr>
              <a:t>040 - 822 41 640</a:t>
            </a:r>
            <a:endParaRPr lang="de-DE" altLang="de-DE" sz="2200" dirty="0"/>
          </a:p>
        </p:txBody>
      </p:sp>
      <p:pic>
        <p:nvPicPr>
          <p:cNvPr id="1026" name="Picture 2" descr="C:\Users\Heitmann Immobilien\Desktop\image1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53" t="41296" r="2090" b="26624"/>
          <a:stretch/>
        </p:blipFill>
        <p:spPr bwMode="auto">
          <a:xfrm>
            <a:off x="169493" y="5228382"/>
            <a:ext cx="6915888" cy="454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69501" y="2239591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solidFill>
                  <a:srgbClr val="FF0000"/>
                </a:solidFill>
              </a:rPr>
              <a:t>Ab dem 09.12.2018 fährt die </a:t>
            </a:r>
          </a:p>
          <a:p>
            <a:pPr algn="ctr"/>
            <a:r>
              <a:rPr lang="de-DE" sz="2800" b="1" dirty="0" smtClean="0">
                <a:solidFill>
                  <a:srgbClr val="FF0000"/>
                </a:solidFill>
              </a:rPr>
              <a:t>neue Buslinie 388 in Rissen!</a:t>
            </a:r>
            <a:endParaRPr lang="de-DE" sz="2800" b="1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69501" y="3535735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Sie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verkehrt Mo-Fr von ca. 5:30 Uhr bis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24:00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Uhr und sonnabends von etwa 9:30 Uhr bis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14:00 </a:t>
            </a:r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Uhr stündlich auf folgendem </a:t>
            </a:r>
            <a:r>
              <a:rPr lang="de-DE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Linienweg: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4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Benutzerdefiniert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Heitmann Immobilien</dc:creator>
  <cp:lastModifiedBy>Heitmann Immobilien</cp:lastModifiedBy>
  <cp:revision>31</cp:revision>
  <cp:lastPrinted>2018-12-05T12:51:53Z</cp:lastPrinted>
  <dcterms:created xsi:type="dcterms:W3CDTF">2015-02-21T09:07:22Z</dcterms:created>
  <dcterms:modified xsi:type="dcterms:W3CDTF">2018-12-05T12:52:10Z</dcterms:modified>
</cp:coreProperties>
</file>